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Covers standalone executables, including multicore builds of Charm++, as well as the Charmrun, the custom process launcher used for ethernet and Infiniband Verbs network layers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Will go into detail as may be useful for those who are interested in fine-tuning the startup procedure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longer need to multiply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 you want you can still divide out from the total PEs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bottom option is overspecified but as long as the options are coherent you can use it if you really want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Units: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Host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Socket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Core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Hardware Thread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Charmrun refactored to use two phases of process initialization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One process started per host</a:t>
            </a:r>
            <a:endParaRPr/>
          </a:p>
          <a:p>
            <a:pPr indent="-298450" lvl="0" marL="457200" rtl="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Each process queries processor topology using </a:t>
            </a:r>
            <a:r>
              <a:rPr lang="en"/>
              <a:t>Portable Hardware Locality library (hwloc)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Information relayed back to Charmrun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Charmrun constructs and distributes full PE table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Hosts fork any remaining processes</a:t>
            </a:r>
            <a:endParaRPr/>
          </a:p>
          <a:p>
            <a:pPr indent="-298450" lvl="0" marL="457200">
              <a:spcBef>
                <a:spcPts val="0"/>
              </a:spcBef>
              <a:spcAft>
                <a:spcPts val="0"/>
              </a:spcAft>
              <a:buSzPts val="1100"/>
              <a:buAutoNum type="arabicPeriod"/>
            </a:pPr>
            <a:r>
              <a:rPr lang="en"/>
              <a:t>Runtime system startup (including thread creation) continues normally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In this context, 'PU' refers to a hardware thread, of which there may be several per physical core if Hyperthreading is supported. </a:t>
            </a:r>
            <a:endParaRPr>
              <a:solidFill>
                <a:schemeClr val="dk1"/>
              </a:solidFill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leave room for a comm thread if the hardware would otherwise be oversubscribed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mailto:evan@hpccharm.com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open-mpi.org/projects/hwloc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User-facing Improvements to</a:t>
            </a:r>
            <a:endParaRPr sz="3600"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Charm++ Process Launching</a:t>
            </a:r>
            <a:endParaRPr sz="3600"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Evan Ramos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Charmworks, Inc.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Limitations</a:t>
            </a:r>
            <a:endParaRPr/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Requires homogeneous processor topology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Not implemented for other process launchers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Future Developments</a:t>
            </a:r>
            <a:endParaRPr/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Heterogeneity of processes per host - likely straightforward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Heterogeneity of threads per process - requires involved changes to RTS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Support with process launchers used by other network layers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Application-specified optimal launch scheme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More parameters for more situations</a:t>
            </a: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2"/>
                </a:solidFill>
              </a:rPr>
              <a:t>Feedback and suggestions welcome!</a:t>
            </a:r>
            <a:endParaRPr sz="2400">
              <a:solidFill>
                <a:schemeClr val="dk2"/>
              </a:solidFill>
            </a:endParaRPr>
          </a:p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u="sng">
                <a:solidFill>
                  <a:schemeClr val="hlink"/>
                </a:solidFill>
                <a:hlinkClick r:id="rId3"/>
              </a:rPr>
              <a:t>evan@hpccharm.com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Context</a:t>
            </a:r>
            <a:endParaRPr/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Standalone execution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Charmrun process launcher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netlrts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verbs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Tweaks to Existing Launch Scheme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++np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584950"/>
            <a:ext cx="8520600" cy="324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Goal: Specify number of nodes directly</a:t>
            </a:r>
            <a:endParaRPr/>
          </a:p>
          <a:p>
            <a: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16 processes with 24 threads each</a:t>
            </a:r>
            <a:endParaRPr/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Previously: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16 × 24 = 384</a:t>
            </a:r>
            <a:endParaRPr/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./charmrun ++p 384 ++ppn 24 ./hello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supported: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./charmrun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 16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++ppn 24 ./hello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./charmrun ++p 384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 16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./hello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./charmrun ++p 384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 16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++ppn 24 ./hello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36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++numHosts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173800" cy="37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Goal</a:t>
            </a:r>
            <a:r>
              <a:rPr lang="en"/>
              <a:t>: Limit the number of hosts used, hosts &lt; PEs</a:t>
            </a:r>
            <a:endParaRPr/>
          </a:p>
          <a:p>
            <a:pPr indent="-3429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Example: 4 hosts, 8 PEs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Previously: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Required nodelist modification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Now supported: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./charmrun ++p 8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++numHosts 4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 ./hello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Sample nodelist file:</a:t>
            </a:r>
            <a:endParaRPr sz="1400">
              <a:solidFill>
                <a:schemeClr val="dk1"/>
              </a:solidFill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group main +shell "ssh"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ambition.cs.illinois.edu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beauty.cs.illinois.edu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charity.cs.illinois.edu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courage.cs.illinois.edu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devotion.cs.illinois.edu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host esteem.cs.illinois.edu</a:t>
            </a:r>
            <a:endParaRPr sz="1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Topology-Aware Launching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Topology-Aware Launching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Request </a:t>
            </a:r>
            <a:r>
              <a:rPr lang="en"/>
              <a:t>processes and worker threads per units of hardware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Processor topology queried via Portable Hardware Locality library (hwloc)</a:t>
            </a:r>
            <a:endParaRPr/>
          </a:p>
          <a:p>
            <a: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https://www.open-mpi.org/projects/hwloc/</a:t>
            </a:r>
            <a:endParaRPr/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CPU affinity set automatically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Topology-Aware Launch Options</a:t>
            </a:r>
            <a:endParaRPr/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Charmrun</a:t>
            </a:r>
            <a:endParaRPr sz="18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Processes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++processPerHost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 i="1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++processPerSocket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++processPerCore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++processPerPU </a:t>
            </a:r>
            <a:r>
              <a:rPr i="1" lang="en">
                <a:latin typeface="Courier New"/>
                <a:ea typeface="Courier New"/>
                <a:cs typeface="Courier New"/>
                <a:sym typeface="Courier New"/>
              </a:rPr>
              <a:t>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Worker Threads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++oneWthPerHost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++oneWthPerSocket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++oneWthPerCore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++oneWthPerPU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6" name="Shape 9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Standalone</a:t>
            </a:r>
            <a:endParaRPr sz="18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Worker Threads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+oneWthPerHost</a:t>
            </a:r>
            <a:r>
              <a:rPr lang="en"/>
              <a:t> (equivalent to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+p1</a:t>
            </a:r>
            <a:r>
              <a:rPr lang="en"/>
              <a:t>)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+oneWthPerSocket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+oneWthPerCore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+oneWthPerPU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Automatic </a:t>
            </a:r>
            <a:r>
              <a:rPr lang="en"/>
              <a:t>Topology-Aware Launch Options</a:t>
            </a:r>
            <a:endParaRPr/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49680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Charmrun</a:t>
            </a:r>
            <a:endParaRPr sz="18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Automatic Provisioning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++auto-provision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++autoProvision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Currently equivalent to: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non-SMP</a:t>
            </a:r>
            <a:endParaRPr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++processPerCore 1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SMP</a:t>
            </a:r>
            <a:endParaRPr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++processPerSocket 1 ++oneWthPerPU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3" name="Shape 10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Standalone</a:t>
            </a:r>
            <a:endParaRPr sz="1800"/>
          </a:p>
          <a:p>
            <a:pPr indent="-317500" lvl="0" marL="457200" rtl="0"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Automatic Provisioning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+auto-provision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○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+autoProvision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Currently equivalent to:</a:t>
            </a:r>
            <a:endParaRPr/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non-SMP</a:t>
            </a:r>
            <a:endParaRPr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+oneWthPerHost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SMP</a:t>
            </a:r>
            <a:endParaRPr/>
          </a:p>
          <a:p>
            <a: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+oneWthPerPU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